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84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051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09072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32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2554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543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793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21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599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71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67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48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0254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538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753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413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FCA5F00-0732-4B0A-908A-BA937CA825CF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755AC-ECE5-42DC-A758-F56F2B65E2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55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8761" y="-145025"/>
            <a:ext cx="10643755" cy="3047713"/>
          </a:xfrm>
        </p:spPr>
        <p:txBody>
          <a:bodyPr/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  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3200" b="1" dirty="0"/>
              <a:t>Фестиваль народного единства</a:t>
            </a:r>
            <a:br>
              <a:rPr lang="ru-RU" sz="3200" b="1" dirty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4000" b="1" dirty="0"/>
              <a:t>«Заветы Минина и Пожарского»</a:t>
            </a:r>
            <a:br>
              <a:rPr lang="ru-RU" sz="4000" b="1" dirty="0"/>
            </a:br>
            <a:r>
              <a:rPr lang="ru-RU" sz="2500" b="1" i="1" dirty="0"/>
              <a:t>направление Дружный Нижний</a:t>
            </a:r>
            <a:r>
              <a:rPr lang="ru-RU" sz="2500" b="1" dirty="0"/>
              <a:t/>
            </a:r>
            <a:br>
              <a:rPr lang="ru-RU" sz="2500" b="1" dirty="0"/>
            </a:br>
            <a:r>
              <a:rPr lang="ru-RU" sz="2500" b="1" dirty="0"/>
              <a:t/>
            </a:r>
            <a:br>
              <a:rPr lang="ru-RU" sz="2500" b="1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Рисунок 4" descr="C:\Users\Asus\Desktop\Перепёлкин\ЕДИНСТВО 22-20221214T080615Z-001\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246" y="1796902"/>
            <a:ext cx="7975507" cy="498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51065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425" y="112994"/>
            <a:ext cx="9851922" cy="1768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Таким образом культурно-патриотическая программа фестиваля, была построена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 связующая нить поколений защитников Отечества, начиная со времен героических земляков - Минина и Пожарского, и заканчивая героями нашего времени, выполняющими боевые задачи в рамках Специальной военной операции по защите наших соотечественников на Донбассе и освобождённых территорий, присоединившихся к Российской Федерации.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конце мероприятия были вручены благодарственные письма почётным гостям и участником мероприятия</a:t>
            </a:r>
          </a:p>
        </p:txBody>
      </p:sp>
      <p:pic>
        <p:nvPicPr>
          <p:cNvPr id="5" name="Рисунок 4" descr="C:\Users\Asus\Desktop\Перепёлкин\ЕДИНСТВО 22-20221214T080615Z-001\гр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244" y="1881555"/>
            <a:ext cx="3215343" cy="47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sus\Desktop\Перепёлкин\ЕДИНСТВО 22-20221214T080615Z-001\гр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532" y="1881555"/>
            <a:ext cx="3215343" cy="472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097" y="1881556"/>
            <a:ext cx="3249561" cy="472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084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9A8FE5-65A6-4876-970F-5BCE2E30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DB5430-7525-4238-B86C-DF1902AB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397347"/>
            <a:ext cx="10899777" cy="5007935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/>
              <a:t>Цель проекта – объединение жителей города Нижнего Новгорода для поддержки и защиты государственных интересов и духовно-нравственных ценностей народов России  - достигнута.</a:t>
            </a:r>
          </a:p>
          <a:p>
            <a:endParaRPr lang="ru-RU" b="1" dirty="0"/>
          </a:p>
          <a:p>
            <a:r>
              <a:rPr lang="ru-RU" b="1" dirty="0"/>
              <a:t>Задачи проекта по организации проведению Фестиваля выполнены.</a:t>
            </a:r>
          </a:p>
          <a:p>
            <a:endParaRPr lang="ru-RU" b="1" dirty="0"/>
          </a:p>
          <a:p>
            <a:r>
              <a:rPr lang="ru-RU" b="1" dirty="0"/>
              <a:t>Количественные и качественные показатели достигнуты.</a:t>
            </a:r>
          </a:p>
          <a:p>
            <a:r>
              <a:rPr lang="ru-RU" b="1" dirty="0"/>
              <a:t>В фестивале  народного единства «Заветы Минина и Пожарского» приняли участи  700 человек – представителей национальных диаспор и национально-культурных объединений Нижнего Новгорода, а также молодежь- будущие защитники Отечества, которым была рассказана и показана история  </a:t>
            </a:r>
            <a:r>
              <a:rPr lang="ru-RU" b="1" dirty="0" err="1"/>
              <a:t>Мининского</a:t>
            </a:r>
            <a:r>
              <a:rPr lang="ru-RU" b="1" dirty="0"/>
              <a:t> ополчения, которое привело к победе над захватчиками в 1612 году, благодаря сплочению народа.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21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F9147CE-D61A-4B22-95E4-02FFEF19C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2234" y="188001"/>
            <a:ext cx="8442250" cy="6481997"/>
          </a:xfrm>
        </p:spPr>
      </p:pic>
    </p:spTree>
    <p:extLst>
      <p:ext uri="{BB962C8B-B14F-4D97-AF65-F5344CB8AC3E}">
        <p14:creationId xmlns:p14="http://schemas.microsoft.com/office/powerpoint/2010/main" xmlns="" val="399011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7CDAFC-56B9-465C-B66D-7898297D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773" y="3250650"/>
            <a:ext cx="8946541" cy="2296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Благодарим   за   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48286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592" y="187246"/>
            <a:ext cx="5063544" cy="5859593"/>
          </a:xfrm>
        </p:spPr>
        <p:txBody>
          <a:bodyPr/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Нижегородской региональной общественной организацией социальной адаптации ветеранов боевых действий «Ратник» 21 ноября 2022 года в ДК Железнодорожников была организована культурно-патриотическая акция - Фестиваль народного единства «Заветы Минина и Пожарского», который собрал более 700 зрителей из числа представителей национальных диаспор, национально-культурных объединений, ветеранов боевых действий и представителей молодого поколения будущих защитников Отечества – это юнармейцы, кадеты, воспитанники военно-патриотических клубов и педагогов образовательных учреждений, целью которой было объединение жителей города Нижнего Новгорода для защиты государственных интересов и духовно-нравственных ценностей народов России.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Рисунок 5" descr="C:\Users\Asus\Desktop\Перепёлкин\ЕДИНСТВО 22-20221214T080615Z-001\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114" y="3429038"/>
            <a:ext cx="5063544" cy="32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3114" y="187245"/>
            <a:ext cx="5063544" cy="3140745"/>
          </a:xfrm>
        </p:spPr>
      </p:pic>
    </p:spTree>
    <p:extLst>
      <p:ext uri="{BB962C8B-B14F-4D97-AF65-F5344CB8AC3E}">
        <p14:creationId xmlns:p14="http://schemas.microsoft.com/office/powerpoint/2010/main" xmlns="" val="1316277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449" y="141191"/>
            <a:ext cx="9404723" cy="1400530"/>
          </a:xfrm>
        </p:spPr>
        <p:txBody>
          <a:bodyPr/>
          <a:lstStyle/>
          <a:p>
            <a:r>
              <a:rPr lang="ru-RU" sz="2000" b="1" dirty="0"/>
              <a:t>Началась культурно-патриотическая программа фестиваля с  Театрализованной зарисовки об исторической  роли нижегородского ополчения в освободительной борьбе с польско-литовскими захватчиками.  </a:t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4" name="Объект 3" descr="C:\Users\Asus\Desktop\Перепёлкин\ЕДИНСТВО 22-20221214T080615Z-001\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1721"/>
            <a:ext cx="3323725" cy="454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1948" y="1991010"/>
            <a:ext cx="3131364" cy="4697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297" y="1541722"/>
            <a:ext cx="5163422" cy="34422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17110" y="5474636"/>
            <a:ext cx="6096000" cy="956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Кульминация театрализованного пролога  - обращение к народу Минина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6636" y="6276191"/>
            <a:ext cx="1904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Театр </a:t>
            </a:r>
            <a:r>
              <a:rPr lang="en-US" sz="2000" b="1" dirty="0"/>
              <a:t>“</a:t>
            </a:r>
            <a:r>
              <a:rPr lang="ru-RU" sz="2000" b="1" dirty="0"/>
              <a:t>Вера</a:t>
            </a:r>
            <a:r>
              <a:rPr lang="en-US" sz="2000" b="1" dirty="0"/>
              <a:t>”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98845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98" y="353025"/>
            <a:ext cx="9404723" cy="1400530"/>
          </a:xfrm>
        </p:spPr>
        <p:txBody>
          <a:bodyPr/>
          <a:lstStyle/>
          <a:p>
            <a:r>
              <a:rPr lang="ru-RU" sz="2400" dirty="0"/>
              <a:t>С приветственным словом к собравшимся обратились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898" y="5178740"/>
            <a:ext cx="3882714" cy="14424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департамента социальных коммуникаций и молодёжной политики администрации города</a:t>
            </a:r>
          </a:p>
          <a:p>
            <a:pPr marL="0" indent="0" algn="ct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Нижнего Новгорода </a:t>
            </a:r>
          </a:p>
          <a:p>
            <a:pPr marL="0" indent="0" algn="ctr">
              <a:buNone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Штоян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Артур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Варужанович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58408" y="5633883"/>
            <a:ext cx="3882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Ч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лен общественной палаты города 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Нижнего Новгорода 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Горин Сергей Александрович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7652" y="995979"/>
            <a:ext cx="3214196" cy="48212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46558" y="5741422"/>
            <a:ext cx="3505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Председатель НРОО «РАТНИК», Член общественной палаты города Нижнего Новгорода 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Тараканов Михаил Львович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A177E9-E38D-4E82-938F-DBE6C6391C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232" y="852615"/>
            <a:ext cx="2476046" cy="4326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64BA678-4636-4855-B1FA-683BD3809F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6359" y="762887"/>
            <a:ext cx="2803451" cy="48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81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985" y="69154"/>
            <a:ext cx="4999703" cy="6788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своих приветствиях вступающие напомнили о том, что с 4 ноября 2005 года в Российской Федерации установлен государственный праздник — День народного единства. День народного единства — это ярчайший пример объединения всех народов России для спасения нашего государства. Данные важнейшие события в истории России тесно связаны с Нижним Новгородом, поскольку Нижегородцы — земский староста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Козьма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Минин и призванный в качестве военачальника князь Пожарский создали ополчение, которое и освободило Москву от захватчиков. На борьбу с захватчиками поднялись все народы нашего многонационального государства. Все вместе, купно за едино! Всем миром и всем народом!</a:t>
            </a:r>
          </a:p>
        </p:txBody>
      </p:sp>
      <p:pic>
        <p:nvPicPr>
          <p:cNvPr id="5" name="Рисунок 4" descr="C:\Users\Asus\Desktop\Перепёлкин\ЕДИНСТВО 22-20221214T080615Z-001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5934" y="1339702"/>
            <a:ext cx="6728081" cy="4659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881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1297" y="-269953"/>
            <a:ext cx="9404723" cy="1400530"/>
          </a:xfrm>
        </p:spPr>
        <p:txBody>
          <a:bodyPr/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в культурно патриотической программе фестиваля поочерёдно выступили коллективы национально – культурных автономий народов, проживающих в Нижнем Новгороде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-Областная общественная организация "Нижегородская Армянская Община";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-Общественная организация "Местная национально-культурная автономия Азербайджанцев города Нижнего Новгорода";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-Общественная организация "Региональная национально-культурная автономия Татар Нижегородской области";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-Коллектив "Дух Кавказа", представляющий национальность - Езиды.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Рисунок 5" descr="C:\Users\Asus\Desktop\Перепёлкин\ЕДИНСТВО 22-20221214T080615Z-001\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37" y="3532273"/>
            <a:ext cx="4663681" cy="332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sus\Desktop\Перепёлкин\ЕДИНСТВО 22-20221214T080615Z-001\выст 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3292" y="4173792"/>
            <a:ext cx="4525455" cy="26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Asus\Desktop\Перепёлкин\ЕДИНСТВО 22-20221214T080615Z-001\7.jpg">
            <a:extLst>
              <a:ext uri="{FF2B5EF4-FFF2-40B4-BE49-F238E27FC236}">
                <a16:creationId xmlns:a16="http://schemas.microsoft.com/office/drawing/2014/main" xmlns="" id="{FA78716F-15A1-44C8-8D8D-E0CB3DEE797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2255" y="2939390"/>
            <a:ext cx="4663681" cy="292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AC63C23-0026-43C6-B8D2-77D12D5197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73765" y="1190893"/>
            <a:ext cx="1814017" cy="29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78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Ансамбль песни и пляски Приволжского округа </a:t>
            </a:r>
            <a:r>
              <a:rPr lang="ru-RU" dirty="0" err="1"/>
              <a:t>Росгвардии</a:t>
            </a: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40" y="2606236"/>
            <a:ext cx="2834508" cy="42517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3496" y="2039835"/>
            <a:ext cx="2898905" cy="4348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748" y="3893575"/>
            <a:ext cx="4446637" cy="2964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5071" y="2039835"/>
            <a:ext cx="4038425" cy="269228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AD03DF2D-D239-4E19-B265-41D29F1A19FF}"/>
              </a:ext>
            </a:extLst>
          </p:cNvPr>
          <p:cNvSpPr txBox="1">
            <a:spLocks/>
          </p:cNvSpPr>
          <p:nvPr/>
        </p:nvSpPr>
        <p:spPr>
          <a:xfrm>
            <a:off x="500240" y="2148778"/>
            <a:ext cx="4985601" cy="161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200" b="1" dirty="0"/>
              <a:t>Танцы народов Поволжья</a:t>
            </a:r>
          </a:p>
        </p:txBody>
      </p:sp>
    </p:spTree>
    <p:extLst>
      <p:ext uri="{BB962C8B-B14F-4D97-AF65-F5344CB8AC3E}">
        <p14:creationId xmlns:p14="http://schemas.microsoft.com/office/powerpoint/2010/main" xmlns="" val="424417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F6463CF-48A6-480E-983F-0E6E8E4C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3147" y="421758"/>
            <a:ext cx="9732452" cy="6014484"/>
          </a:xfrm>
        </p:spPr>
      </p:pic>
    </p:spTree>
    <p:extLst>
      <p:ext uri="{BB962C8B-B14F-4D97-AF65-F5344CB8AC3E}">
        <p14:creationId xmlns:p14="http://schemas.microsoft.com/office/powerpoint/2010/main" xmlns="" val="88163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11" y="297853"/>
            <a:ext cx="9263433" cy="1400530"/>
          </a:xfrm>
        </p:spPr>
        <p:txBody>
          <a:bodyPr/>
          <a:lstStyle/>
          <a:p>
            <a:r>
              <a:rPr lang="ru-RU" sz="3200" dirty="0"/>
              <a:t>Лауреат Всероссийских конкурсов, </a:t>
            </a:r>
            <a:br>
              <a:rPr lang="ru-RU" sz="3200" dirty="0"/>
            </a:br>
            <a:r>
              <a:rPr lang="ru-RU" sz="3200" dirty="0"/>
              <a:t>автор и исполнитель собственных произведений            Сергей Шахин.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5AD3FA5-778E-4012-A59F-7BB05500B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079" y="1936333"/>
            <a:ext cx="6960228" cy="492166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7249059-D0BE-4E04-AE88-2319846B13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498" y="1484601"/>
            <a:ext cx="2861819" cy="52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391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126</TotalTime>
  <Words>352</Words>
  <Application>Microsoft Office PowerPoint</Application>
  <PresentationFormat>Произвольный</PresentationFormat>
  <Paragraphs>29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Ион</vt:lpstr>
      <vt:lpstr>                              Фестиваль народного единства  «Заветы Минина и Пожарского» направление Дружный Нижний   </vt:lpstr>
      <vt:lpstr> Нижегородской региональной общественной организацией социальной адаптации ветеранов боевых действий «Ратник» 21 ноября 2022 года в ДК Железнодорожников была организована культурно-патриотическая акция - Фестиваль народного единства «Заветы Минина и Пожарского», который собрал более 700 зрителей из числа представителей национальных диаспор, национально-культурных объединений, ветеранов боевых действий и представителей молодого поколения будущих защитников Отечества – это юнармейцы, кадеты, воспитанники военно-патриотических клубов и педагогов образовательных учреждений, целью которой было объединение жителей города Нижнего Новгорода для защиты государственных интересов и духовно-нравственных ценностей народов России. </vt:lpstr>
      <vt:lpstr>Началась культурно-патриотическая программа фестиваля с  Театрализованной зарисовки об исторической  роли нижегородского ополчения в освободительной борьбе с польско-литовскими захватчиками.   </vt:lpstr>
      <vt:lpstr>С приветственным словом к собравшимся обратились</vt:lpstr>
      <vt:lpstr>Слайд 5</vt:lpstr>
      <vt:lpstr>  Далее в культурно патриотической программе фестиваля поочерёдно выступили коллективы национально – культурных автономий народов, проживающих в Нижнем Новгороде -Областная общественная организация "Нижегородская Армянская Община"; -Общественная организация "Местная национально-культурная автономия Азербайджанцев города Нижнего Новгорода"; -Общественная организация "Региональная национально-культурная автономия Татар Нижегородской области"; -Коллектив "Дух Кавказа", представляющий национальность - Езиды. </vt:lpstr>
      <vt:lpstr>Ансамбль песни и пляски Приволжского округа Росгвардии </vt:lpstr>
      <vt:lpstr>Слайд 8</vt:lpstr>
      <vt:lpstr>Лауреат Всероссийских конкурсов,  автор и исполнитель собственных произведений            Сергей Шахин. </vt:lpstr>
      <vt:lpstr>Слайд 10</vt:lpstr>
      <vt:lpstr>ИТОГИ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народного единства  «Заветы Минина и Пожарского»</dc:title>
  <dc:creator>Asus</dc:creator>
  <cp:lastModifiedBy>kosorotikova</cp:lastModifiedBy>
  <cp:revision>13</cp:revision>
  <dcterms:created xsi:type="dcterms:W3CDTF">2022-12-14T15:09:16Z</dcterms:created>
  <dcterms:modified xsi:type="dcterms:W3CDTF">2022-12-21T10:34:47Z</dcterms:modified>
</cp:coreProperties>
</file>